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7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1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0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49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135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95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089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5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27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9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32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92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23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04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9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7416-2734-41AE-BFCF-F2B99028549D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F13BBF-0270-4391-A913-A85CEEEE5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1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239" y="0"/>
            <a:ext cx="10515600" cy="140371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Осторожно!!!</a:t>
            </a:r>
            <a:b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5922" y="1284453"/>
            <a:ext cx="7431396" cy="55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8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28" y="0"/>
            <a:ext cx="11964371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Ядовитые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растения!  Белокрыльник 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болотный.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3532" y="837237"/>
            <a:ext cx="6020763" cy="60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26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10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Ядовитые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растения! Ландыш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6095" y="764498"/>
            <a:ext cx="9451380" cy="59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93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15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Ядовитые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растения! Борщевик 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278" y="625044"/>
            <a:ext cx="9170083" cy="61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08" y="0"/>
            <a:ext cx="9106246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Жимолость 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лесная.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45" y="734518"/>
            <a:ext cx="9235622" cy="6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04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14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Волчье 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лыко.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9774" y="779489"/>
            <a:ext cx="9978672" cy="60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5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17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Вороний 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глаз.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98924" y="794479"/>
            <a:ext cx="8084694" cy="60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72" y="0"/>
            <a:ext cx="11514666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Воронец </a:t>
            </a:r>
            <a:r>
              <a:rPr lang="ru-RU" sz="38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красноплодный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24406" y="734519"/>
            <a:ext cx="8164641" cy="61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12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079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Бузина красная.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8104" y="775483"/>
            <a:ext cx="9129844" cy="60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10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15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Несъедобные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ягоды! Паслен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7552" y="794479"/>
            <a:ext cx="8618283" cy="60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97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94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Ядовитые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растения!  Болиголов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677" y="839449"/>
            <a:ext cx="10704997" cy="60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187" y="0"/>
            <a:ext cx="8596668" cy="1320800"/>
          </a:xfrm>
        </p:spPr>
        <p:txBody>
          <a:bodyPr/>
          <a:lstStyle/>
          <a:p>
            <a:pPr algn="ctr"/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Ядовитые </a:t>
            </a:r>
            <a:r>
              <a:rPr lang="ru-RU" sz="3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растения! Цикута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98650" y="756975"/>
            <a:ext cx="8134701" cy="61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3331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63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Осторожно!!! </vt:lpstr>
      <vt:lpstr>Несъедобные ягоды! Жимолость лесная.</vt:lpstr>
      <vt:lpstr>Несъедобные ягоды! Волчье лыко.</vt:lpstr>
      <vt:lpstr>Несъедобные ягоды! Вороний глаз.</vt:lpstr>
      <vt:lpstr>Несъедобные ягоды! Воронец красноплодный.</vt:lpstr>
      <vt:lpstr>Несъедобные ягоды! Бузина красная.</vt:lpstr>
      <vt:lpstr>Несъедобные ягоды! Паслен.</vt:lpstr>
      <vt:lpstr>Ядовитые растения!  Болиголов.</vt:lpstr>
      <vt:lpstr>Ядовитые растения! Цикута.</vt:lpstr>
      <vt:lpstr>Ядовитые растения!  Белокрыльник болотный.</vt:lpstr>
      <vt:lpstr>Ядовитые растения! Ландыш.</vt:lpstr>
      <vt:lpstr>Ядовитые растения! Борщевик 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Осторожно!!!</dc:title>
  <dc:creator>Наталия Никитина</dc:creator>
  <cp:lastModifiedBy>79034</cp:lastModifiedBy>
  <cp:revision>4</cp:revision>
  <dcterms:created xsi:type="dcterms:W3CDTF">2020-05-17T13:30:41Z</dcterms:created>
  <dcterms:modified xsi:type="dcterms:W3CDTF">2023-11-11T19:03:46Z</dcterms:modified>
</cp:coreProperties>
</file>